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6"/>
  </p:notesMasterIdLst>
  <p:sldIdLst>
    <p:sldId id="4631" r:id="rId3"/>
    <p:sldId id="4122" r:id="rId4"/>
    <p:sldId id="4047" r:id="rId5"/>
    <p:sldId id="484" r:id="rId6"/>
    <p:sldId id="485" r:id="rId7"/>
    <p:sldId id="487" r:id="rId8"/>
    <p:sldId id="488" r:id="rId9"/>
    <p:sldId id="486" r:id="rId10"/>
    <p:sldId id="489" r:id="rId11"/>
    <p:sldId id="4508" r:id="rId12"/>
    <p:sldId id="4730" r:id="rId13"/>
    <p:sldId id="4509" r:id="rId14"/>
    <p:sldId id="471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1RestService.git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oyuztechnologies/02dbboot.git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Maven+Project+Plugin" TargetMode="External"/><Relationship Id="rId2" Type="http://schemas.openxmlformats.org/officeDocument/2006/relationships/hyperlink" Target="https://plugins.jenkins.io/github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iki.jenkins-ci.org/display/JENKINS/Cloud+Foundry+Plug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Simple web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CURDQ Application using Spring boot and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How to Run PostgreSQL in SAP CF,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Manifest.yml file and Deploy application to CF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microservice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714517" y="4262433"/>
            <a:ext cx="534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git and git hub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application lifecycle using Jenkins CI/CD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712928" y="3957509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Project Management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D1F689-6703-44E2-94FB-E59FC1A63FAA}"/>
              </a:ext>
            </a:extLst>
          </p:cNvPr>
          <p:cNvSpPr/>
          <p:nvPr/>
        </p:nvSpPr>
        <p:spPr>
          <a:xfrm>
            <a:off x="3371273" y="2206171"/>
            <a:ext cx="8572848" cy="2412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D82E4F-01DE-45F7-8B8D-AA294483A182}"/>
              </a:ext>
            </a:extLst>
          </p:cNvPr>
          <p:cNvSpPr/>
          <p:nvPr/>
        </p:nvSpPr>
        <p:spPr>
          <a:xfrm>
            <a:off x="2447636" y="2770909"/>
            <a:ext cx="1838037" cy="1477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A01C94-6FE4-4A18-976D-659077046161}"/>
              </a:ext>
            </a:extLst>
          </p:cNvPr>
          <p:cNvSpPr/>
          <p:nvPr/>
        </p:nvSpPr>
        <p:spPr>
          <a:xfrm>
            <a:off x="6326909" y="2770909"/>
            <a:ext cx="650009" cy="2216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9EBFC-D0DD-47C0-8150-51CD35E66EB1}"/>
              </a:ext>
            </a:extLst>
          </p:cNvPr>
          <p:cNvGrpSpPr/>
          <p:nvPr/>
        </p:nvGrpSpPr>
        <p:grpSpPr>
          <a:xfrm>
            <a:off x="819728" y="2583136"/>
            <a:ext cx="10864272" cy="1693299"/>
            <a:chOff x="819728" y="2583136"/>
            <a:chExt cx="10864272" cy="16932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5FC28-50DE-46A8-9781-48657CDC3761}"/>
                </a:ext>
              </a:extLst>
            </p:cNvPr>
            <p:cNvSpPr/>
            <p:nvPr/>
          </p:nvSpPr>
          <p:spPr>
            <a:xfrm>
              <a:off x="819728" y="2586182"/>
              <a:ext cx="204123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5BF2E-B5C9-4BF7-9BE2-FD5B99012094}"/>
                </a:ext>
              </a:extLst>
            </p:cNvPr>
            <p:cNvSpPr/>
            <p:nvPr/>
          </p:nvSpPr>
          <p:spPr>
            <a:xfrm>
              <a:off x="4285673" y="2586182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ServletInitializer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E01BB2-3D6C-4317-9263-B2CAE29A4939}"/>
                </a:ext>
              </a:extLst>
            </p:cNvPr>
            <p:cNvSpPr/>
            <p:nvPr/>
          </p:nvSpPr>
          <p:spPr>
            <a:xfrm>
              <a:off x="6976918" y="2583136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8686F-03EB-40DE-A3BD-70787126BAD5}"/>
                </a:ext>
              </a:extLst>
            </p:cNvPr>
            <p:cNvSpPr/>
            <p:nvPr/>
          </p:nvSpPr>
          <p:spPr>
            <a:xfrm>
              <a:off x="6888018" y="3685308"/>
              <a:ext cx="2219037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@RestController</a:t>
              </a:r>
            </a:p>
            <a:p>
              <a:pPr algn="ctr"/>
              <a:r>
                <a:rPr lang="en-US" dirty="0" err="1"/>
                <a:t>VendorController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17F362-282A-4215-8B81-FB1DB0CCA0E1}"/>
                </a:ext>
              </a:extLst>
            </p:cNvPr>
            <p:cNvSpPr/>
            <p:nvPr/>
          </p:nvSpPr>
          <p:spPr>
            <a:xfrm>
              <a:off x="9660834" y="3685308"/>
              <a:ext cx="202316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@Component</a:t>
              </a:r>
            </a:p>
            <a:p>
              <a:pPr algn="ctr"/>
              <a:r>
                <a:rPr lang="en-US" dirty="0"/>
                <a:t>Vendor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237FF65-5F58-4842-8F4E-D8CCFC3648C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997536" y="3174263"/>
            <a:ext cx="1" cy="51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5BB5E-4C9F-47C3-A6C8-57145C8EDF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07055" y="3980872"/>
            <a:ext cx="553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AC9454F-B963-4304-9D8D-D42D16F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 CREATE FIRST SPRING 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6DA6A-A30C-47F6-A307-9C967420E804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https://github.com/soyuztechnologies/01RestService.git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DE54C-1859-478E-8753-B17808915D58}"/>
              </a:ext>
            </a:extLst>
          </p:cNvPr>
          <p:cNvSpPr txBox="1"/>
          <p:nvPr/>
        </p:nvSpPr>
        <p:spPr>
          <a:xfrm>
            <a:off x="655639" y="1207949"/>
            <a:ext cx="979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 Microservice which returns data for different vendors.</a:t>
            </a:r>
          </a:p>
        </p:txBody>
      </p:sp>
    </p:spTree>
    <p:extLst>
      <p:ext uri="{BB962C8B-B14F-4D97-AF65-F5344CB8AC3E}">
        <p14:creationId xmlns:p14="http://schemas.microsoft.com/office/powerpoint/2010/main" val="59016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3784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an Entity of Vendor and its address in the Spring boot app</a:t>
            </a:r>
          </a:p>
          <a:p>
            <a:r>
              <a:rPr lang="en-US" sz="2000" dirty="0"/>
              <a:t>Connect the application to the PostgreSQL in local system</a:t>
            </a:r>
          </a:p>
          <a:p>
            <a:r>
              <a:rPr lang="en-US" sz="2000" dirty="0"/>
              <a:t>Implement and test all CURDQ operations using REST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DE025-DFB1-4299-A7DF-E73C68335E97}"/>
              </a:ext>
            </a:extLst>
          </p:cNvPr>
          <p:cNvGrpSpPr/>
          <p:nvPr/>
        </p:nvGrpSpPr>
        <p:grpSpPr>
          <a:xfrm>
            <a:off x="1468582" y="2336364"/>
            <a:ext cx="2623127" cy="3417852"/>
            <a:chOff x="1477818" y="2936766"/>
            <a:chExt cx="2623127" cy="34178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13AEFC-C764-4563-8873-3AF96EC797F5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firstName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lastName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companyName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emailId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gstNo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F05C26-58CF-4A8C-909B-0897351ADAD9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Vendor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D6D2-5D34-4E59-8867-C03A3AA7E619}"/>
              </a:ext>
            </a:extLst>
          </p:cNvPr>
          <p:cNvGrpSpPr/>
          <p:nvPr/>
        </p:nvGrpSpPr>
        <p:grpSpPr>
          <a:xfrm>
            <a:off x="7874001" y="2623089"/>
            <a:ext cx="2623127" cy="3417852"/>
            <a:chOff x="1477818" y="2936766"/>
            <a:chExt cx="2623127" cy="3417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7CCE9-BC31-4B18-88CA-DDC3A99F6B2E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street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city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country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region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3A3F9-AC7B-4004-A2A3-21E983F04195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Address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3854A96-F27A-4EAE-B79C-D7B43C82E41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091709" y="4045290"/>
            <a:ext cx="3782292" cy="2867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9C8F-0119-421F-8C83-CF7FBF857E3D}"/>
              </a:ext>
            </a:extLst>
          </p:cNvPr>
          <p:cNvSpPr txBox="1"/>
          <p:nvPr/>
        </p:nvSpPr>
        <p:spPr>
          <a:xfrm>
            <a:off x="4248727" y="3628357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3A033-E291-4DB7-8060-C57EF232981D}"/>
              </a:ext>
            </a:extLst>
          </p:cNvPr>
          <p:cNvSpPr txBox="1"/>
          <p:nvPr/>
        </p:nvSpPr>
        <p:spPr>
          <a:xfrm>
            <a:off x="7338292" y="3888570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D13B3-477A-47CD-BF47-61ECA1FA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HANDS-ON: CREATE CURDQ APP FOR LOCAL POSTGRESQL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36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271414" y="-45925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PostgreSQL Service in SAP CF</a:t>
            </a:r>
          </a:p>
          <a:p>
            <a:r>
              <a:rPr lang="en-US" sz="2000" dirty="0"/>
              <a:t>Connect to the service and test the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A041-2DE9-482E-95F4-7370856E9CEA}"/>
              </a:ext>
            </a:extLst>
          </p:cNvPr>
          <p:cNvSpPr txBox="1"/>
          <p:nvPr/>
        </p:nvSpPr>
        <p:spPr>
          <a:xfrm>
            <a:off x="669524" y="2050279"/>
            <a:ext cx="119302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 DATA SOURCE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Set here configurations for the database connection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jdbc:postgresql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://connectionurl:5432/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mufpwelo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-class-name=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org.postgresql.Driver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spring.jpa.show-sql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Hibernate </a:t>
            </a:r>
            <a:r>
              <a:rPr 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ddl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auto (create, create-drop, update): with "create-drop" the database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schema will be automatically created afresh for every start of application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-auto=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create</a:t>
            </a:r>
            <a:endParaRPr 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Allows Hibernate to generate SQL optimized for a particular DBMS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spring.jpa.properties.hibernate.dialect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org.hibernate.dialect.PostgreSQLDialect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428DF-F0F0-4F0A-903A-A7179AF8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CURDQ APP FOR CF POSTGRESQL</a:t>
            </a:r>
          </a:p>
        </p:txBody>
      </p:sp>
    </p:spTree>
    <p:extLst>
      <p:ext uri="{BB962C8B-B14F-4D97-AF65-F5344CB8AC3E}">
        <p14:creationId xmlns:p14="http://schemas.microsoft.com/office/powerpoint/2010/main" val="1867358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5792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manifest.yml</a:t>
            </a:r>
            <a:r>
              <a:rPr lang="en-US" sz="2000" dirty="0"/>
              <a:t> file to the app</a:t>
            </a:r>
          </a:p>
          <a:p>
            <a:r>
              <a:rPr lang="en-US" sz="2000" dirty="0"/>
              <a:t>Deploy the app to CF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761B5-A40C-4DF9-9963-70957AD2B0F9}"/>
              </a:ext>
            </a:extLst>
          </p:cNvPr>
          <p:cNvSpPr txBox="1"/>
          <p:nvPr/>
        </p:nvSpPr>
        <p:spPr>
          <a:xfrm>
            <a:off x="828449" y="20874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applications: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- name: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dbboot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random-route: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94F05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memory: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1024M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path: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/target/02dbboot-0.0.1-SNAPSHOT.war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C832"/>
                </a:solidFill>
                <a:latin typeface="Consolas" panose="020B0609020204030204" pitchFamily="49" charset="0"/>
              </a:rPr>
              <a:t>buildpacks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java_buildpack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9DAF6-B0D5-4FCA-A38B-B9EBD80A937D}"/>
              </a:ext>
            </a:extLst>
          </p:cNvPr>
          <p:cNvSpPr txBox="1"/>
          <p:nvPr/>
        </p:nvSpPr>
        <p:spPr>
          <a:xfrm>
            <a:off x="765298" y="4652658"/>
            <a:ext cx="806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>
                <a:hlinkClick r:id="rId2"/>
              </a:rPr>
              <a:t>https://github.com/soyuztechnologies/02dbboot.git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19A3-221B-4DFA-8808-22C6A1A1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95" y="1377039"/>
            <a:ext cx="7370555" cy="19887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A055C8-6A3E-46D5-9F35-5542FCDD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DEPLOY CURDQ APP IN CF</a:t>
            </a:r>
          </a:p>
        </p:txBody>
      </p:sp>
    </p:spTree>
    <p:extLst>
      <p:ext uri="{BB962C8B-B14F-4D97-AF65-F5344CB8AC3E}">
        <p14:creationId xmlns:p14="http://schemas.microsoft.com/office/powerpoint/2010/main" val="421696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Create an Account on </a:t>
            </a:r>
            <a:r>
              <a:rPr lang="en-US" sz="2000" dirty="0">
                <a:hlinkClick r:id="rId2"/>
              </a:rPr>
              <a:t>https://www.github.com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Push your code to </a:t>
            </a:r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26186-365F-42C3-924F-BF7C85E4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A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84152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7241"/>
            <a:ext cx="116962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CI pipeline using Jenkins</a:t>
            </a:r>
          </a:p>
          <a:p>
            <a:pPr marL="457200" indent="-457200">
              <a:buAutoNum type="arabicPeriod"/>
            </a:pPr>
            <a:r>
              <a:rPr lang="en-US" sz="2000" dirty="0"/>
              <a:t>Configure Jenkins Server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Git Repository Plugin and Test(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plugin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Maven Plugin and Link to Jenkins(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 Integration plugin </a:t>
            </a:r>
            <a:r>
              <a:rPr lang="en-US" sz="2000" dirty="0"/>
              <a:t>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 System where Jenkins is Running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Classpath</a:t>
            </a:r>
            <a:r>
              <a:rPr lang="en-US" sz="2000" dirty="0"/>
              <a:t>(M2_Home=Installation, M2=Bin File) and Test </a:t>
            </a:r>
            <a:r>
              <a:rPr lang="en-US" sz="2000" dirty="0" err="1"/>
              <a:t>mvn</a:t>
            </a:r>
            <a:r>
              <a:rPr lang="en-US" sz="2000" dirty="0"/>
              <a:t> –version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Integration and Maven Invoker Plugin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Global Tool Configuration, Give Path M2_Home and Path</a:t>
            </a:r>
          </a:p>
          <a:p>
            <a:pPr marL="457200" indent="-457200">
              <a:buAutoNum type="arabicPeriod"/>
            </a:pPr>
            <a:r>
              <a:rPr lang="en-US" sz="2000" dirty="0"/>
              <a:t>Test the Git and Maven, location of war file is in: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Foundry Plugin </a:t>
            </a:r>
            <a:r>
              <a:rPr lang="en-US" sz="2000" dirty="0"/>
              <a:t>and Add to the Jenkins Task in Post build Actions</a:t>
            </a:r>
          </a:p>
          <a:p>
            <a:pPr algn="l"/>
            <a:r>
              <a:rPr lang="en-US" sz="2000" dirty="0"/>
              <a:t>6.    Provide Details of :</a:t>
            </a:r>
          </a:p>
          <a:p>
            <a:pPr algn="l"/>
            <a:r>
              <a:rPr lang="en-US" sz="2000" dirty="0"/>
              <a:t>       Cloud Foundry: API, Email and Password, Organization and Space is needed</a:t>
            </a:r>
          </a:p>
          <a:p>
            <a:pPr algn="l"/>
            <a:r>
              <a:rPr lang="en-US" sz="2000" dirty="0"/>
              <a:t>7.    Create a </a:t>
            </a:r>
            <a:r>
              <a:rPr lang="en-US" sz="2000" dirty="0" err="1"/>
              <a:t>manifest.yml</a:t>
            </a:r>
            <a:r>
              <a:rPr lang="en-US" sz="2000" dirty="0"/>
              <a:t> file and add content of path, application name etc.</a:t>
            </a:r>
          </a:p>
          <a:p>
            <a:pPr algn="l"/>
            <a:r>
              <a:rPr lang="en-US" sz="2000" dirty="0"/>
              <a:t>8.    Add Build Triggers and enable ‘Build whenever a SNAPSHOT dependency is built’</a:t>
            </a:r>
          </a:p>
          <a:p>
            <a:pPr algn="l"/>
            <a:r>
              <a:rPr lang="en-US" sz="2000" dirty="0"/>
              <a:t>and Poll SCM with * * * * * for building every minute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B4CA2-F57E-4384-BFE2-1893F7F8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CONFIGURE CI PIPELINE</a:t>
            </a:r>
          </a:p>
        </p:txBody>
      </p:sp>
    </p:spTree>
    <p:extLst>
      <p:ext uri="{BB962C8B-B14F-4D97-AF65-F5344CB8AC3E}">
        <p14:creationId xmlns:p14="http://schemas.microsoft.com/office/powerpoint/2010/main" val="286911115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5359</TotalTime>
  <Words>674</Words>
  <Application>Microsoft Office PowerPoint</Application>
  <PresentationFormat>Widescreen</PresentationFormat>
  <Paragraphs>119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Regular</vt:lpstr>
      <vt:lpstr>ArialMT</vt:lpstr>
      <vt:lpstr>Calibri</vt:lpstr>
      <vt:lpstr>Cambria</vt:lpstr>
      <vt:lpstr>Consolas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HANDS-ON- CREATE FIRST SPRING MICROSERVICE</vt:lpstr>
      <vt:lpstr>HANDS-ON: CREATE CURDQ APP FOR LOCAL POSTGRESQL</vt:lpstr>
      <vt:lpstr>HANDS-ON: CREATE CURDQ APP FOR CF POSTGRESQL</vt:lpstr>
      <vt:lpstr>HANDS-ON: DEPLOY CURDQ APP IN CF</vt:lpstr>
      <vt:lpstr>HANDS-ON: CREATE A GITHUB REPOSITORY</vt:lpstr>
      <vt:lpstr>CONFIGURE CI PIPELINE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5727</cp:revision>
  <dcterms:created xsi:type="dcterms:W3CDTF">2020-10-03T07:29:13Z</dcterms:created>
  <dcterms:modified xsi:type="dcterms:W3CDTF">2022-07-03T08:06:42Z</dcterms:modified>
</cp:coreProperties>
</file>